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404050" cy="43205400"/>
  <p:notesSz cx="6858000" cy="9144000"/>
  <p:defaultTextStyle>
    <a:defPPr>
      <a:defRPr lang="pt-BR"/>
    </a:defPPr>
    <a:lvl1pPr marL="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0" d="100"/>
          <a:sy n="20" d="100"/>
        </p:scale>
        <p:origin x="1786" y="-710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3421680"/>
            <a:ext cx="27543443" cy="9261158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4483060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EA4B-A2D6-443F-9E29-5495743CA657}" type="datetimeFigureOut">
              <a:rPr lang="pt-BR" smtClean="0"/>
              <a:t>17/09/2025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4EC9-35DC-4E5A-B647-62C472D6E2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3210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EA4B-A2D6-443F-9E29-5495743CA657}" type="datetimeFigureOut">
              <a:rPr lang="pt-BR" smtClean="0"/>
              <a:t>17/09/2025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4EC9-35DC-4E5A-B647-62C472D6E2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1433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3254782" y="10901365"/>
            <a:ext cx="25833229" cy="23224902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743847" y="10901365"/>
            <a:ext cx="76970870" cy="23224902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EA4B-A2D6-443F-9E29-5495743CA657}" type="datetimeFigureOut">
              <a:rPr lang="pt-BR" smtClean="0"/>
              <a:t>17/09/2025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4EC9-35DC-4E5A-B647-62C472D6E2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9403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EA4B-A2D6-443F-9E29-5495743CA657}" type="datetimeFigureOut">
              <a:rPr lang="pt-BR" smtClean="0"/>
              <a:t>17/09/2025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4EC9-35DC-4E5A-B647-62C472D6E2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1088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696" y="27763473"/>
            <a:ext cx="27543443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696" y="18312295"/>
            <a:ext cx="27543443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EA4B-A2D6-443F-9E29-5495743CA657}" type="datetimeFigureOut">
              <a:rPr lang="pt-BR" smtClean="0"/>
              <a:t>17/09/2025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4EC9-35DC-4E5A-B647-62C472D6E2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9971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743846" y="63507940"/>
            <a:ext cx="51402048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85960" y="63507940"/>
            <a:ext cx="51402051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EA4B-A2D6-443F-9E29-5495743CA657}" type="datetimeFigureOut">
              <a:rPr lang="pt-BR" smtClean="0"/>
              <a:t>17/09/2025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4EC9-35DC-4E5A-B647-62C472D6E2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7274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9671212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3" y="13701713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809" y="9671212"/>
            <a:ext cx="14323040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809" y="13701713"/>
            <a:ext cx="14323040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EA4B-A2D6-443F-9E29-5495743CA657}" type="datetimeFigureOut">
              <a:rPr lang="pt-BR" smtClean="0"/>
              <a:t>17/09/2025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4EC9-35DC-4E5A-B647-62C472D6E2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5844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EA4B-A2D6-443F-9E29-5495743CA657}" type="datetimeFigureOut">
              <a:rPr lang="pt-BR" smtClean="0"/>
              <a:t>17/09/2025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4EC9-35DC-4E5A-B647-62C472D6E2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8888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EA4B-A2D6-443F-9E29-5495743CA657}" type="datetimeFigureOut">
              <a:rPr lang="pt-BR" smtClean="0"/>
              <a:t>17/09/2025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4EC9-35DC-4E5A-B647-62C472D6E2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4820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4" y="1720215"/>
            <a:ext cx="10660709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083" y="1720218"/>
            <a:ext cx="18114764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4" y="9041133"/>
            <a:ext cx="10660709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EA4B-A2D6-443F-9E29-5495743CA657}" type="datetimeFigureOut">
              <a:rPr lang="pt-BR" smtClean="0"/>
              <a:t>17/09/2025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4EC9-35DC-4E5A-B647-62C472D6E2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7102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421" y="30243780"/>
            <a:ext cx="19442430" cy="3570449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421" y="3860483"/>
            <a:ext cx="19442430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421" y="33814229"/>
            <a:ext cx="19442430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EA4B-A2D6-443F-9E29-5495743CA657}" type="datetimeFigureOut">
              <a:rPr lang="pt-BR" smtClean="0"/>
              <a:t>17/09/2025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4EC9-35DC-4E5A-B647-62C472D6E2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7019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10081263"/>
            <a:ext cx="29163645" cy="28513567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620203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1EA4B-A2D6-443F-9E29-5495743CA657}" type="datetimeFigureOut">
              <a:rPr lang="pt-BR" smtClean="0"/>
              <a:t>17/09/2025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4EC9-35DC-4E5A-B647-62C472D6E2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88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054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3" indent="-1620203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9" indent="-1350169" algn="l" defTabSz="432054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maralufsm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" y="-1"/>
            <a:ext cx="32401796" cy="451517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" y="39464887"/>
            <a:ext cx="32401796" cy="4316277"/>
          </a:xfrm>
          <a:prstGeom prst="rect">
            <a:avLst/>
          </a:prstGeom>
        </p:spPr>
      </p:pic>
      <p:sp>
        <p:nvSpPr>
          <p:cNvPr id="6" name="Line 34">
            <a:extLst>
              <a:ext uri="{FF2B5EF4-FFF2-40B4-BE49-F238E27FC236}">
                <a16:creationId xmlns:a16="http://schemas.microsoft.com/office/drawing/2014/main" id="{3D7B17D2-D568-1EC3-5590-150BF3BC1CA5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032748"/>
            <a:ext cx="32404050" cy="0"/>
          </a:xfrm>
          <a:prstGeom prst="line">
            <a:avLst/>
          </a:prstGeom>
          <a:noFill/>
          <a:ln w="635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399"/>
          </a:p>
        </p:txBody>
      </p:sp>
      <p:sp>
        <p:nvSpPr>
          <p:cNvPr id="8" name="Text Box 31">
            <a:extLst>
              <a:ext uri="{FF2B5EF4-FFF2-40B4-BE49-F238E27FC236}">
                <a16:creationId xmlns:a16="http://schemas.microsoft.com/office/drawing/2014/main" id="{16C5C045-A6C7-4B1F-AFE9-7652E47BF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768" y="4464796"/>
            <a:ext cx="31137727" cy="2580244"/>
          </a:xfrm>
          <a:prstGeom prst="rect">
            <a:avLst/>
          </a:prstGeom>
          <a:noFill/>
          <a:ln>
            <a:noFill/>
          </a:ln>
        </p:spPr>
        <p:txBody>
          <a:bodyPr lIns="86411" tIns="43205" rIns="86411" bIns="43205">
            <a:spAutoFit/>
          </a:bodyPr>
          <a:lstStyle>
            <a:lvl1pPr marL="342900" indent="-342900" defTabSz="863600" eaLnBrk="0" hangingPunct="0">
              <a:defRPr sz="8500">
                <a:solidFill>
                  <a:schemeClr val="tx1"/>
                </a:solidFill>
                <a:latin typeface="Arial" charset="0"/>
              </a:defRPr>
            </a:lvl1pPr>
            <a:lvl2pPr marL="612775" indent="-180975" defTabSz="863600" eaLnBrk="0" hangingPunct="0">
              <a:defRPr sz="85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3600" eaLnBrk="0" hangingPunct="0">
              <a:defRPr sz="8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3600" eaLnBrk="0" hangingPunct="0">
              <a:defRPr sz="8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3600" eaLnBrk="0" hangingPunct="0">
              <a:defRPr sz="8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sz="5400" b="1" dirty="0"/>
              <a:t>TÍTULO DO TRABALHO</a:t>
            </a:r>
            <a:endParaRPr lang="pt-BR" sz="5400" dirty="0"/>
          </a:p>
          <a:p>
            <a:pPr lvl="1" algn="ctr" eaLnBrk="1" hangingPunct="1">
              <a:defRPr/>
            </a:pPr>
            <a:endParaRPr lang="pt-BR" sz="5400" dirty="0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lvl="1" algn="ctr" eaLnBrk="1" hangingPunct="1">
              <a:defRPr/>
            </a:pPr>
            <a:endParaRPr lang="pt-BR" sz="5400" b="1" dirty="0">
              <a:solidFill>
                <a:srgbClr val="0000CC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9" name="Text Box 36">
            <a:extLst>
              <a:ext uri="{FF2B5EF4-FFF2-40B4-BE49-F238E27FC236}">
                <a16:creationId xmlns:a16="http://schemas.microsoft.com/office/drawing/2014/main" id="{24F80297-41E4-6295-9F4D-8D01E5107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6392" y="6142896"/>
            <a:ext cx="28174996" cy="2426356"/>
          </a:xfrm>
          <a:prstGeom prst="rect">
            <a:avLst/>
          </a:prstGeom>
          <a:noFill/>
          <a:ln>
            <a:noFill/>
          </a:ln>
        </p:spPr>
        <p:txBody>
          <a:bodyPr wrap="square" lIns="86411" tIns="43205" rIns="86411" bIns="43205">
            <a:spAutoFit/>
          </a:bodyPr>
          <a:lstStyle>
            <a:lvl1pPr marL="342900" indent="-342900" defTabSz="863600" eaLnBrk="0" hangingPunct="0">
              <a:defRPr sz="8500">
                <a:solidFill>
                  <a:schemeClr val="tx1"/>
                </a:solidFill>
                <a:latin typeface="Arial" charset="0"/>
              </a:defRPr>
            </a:lvl1pPr>
            <a:lvl2pPr marL="431800" defTabSz="863600" eaLnBrk="0" hangingPunct="0">
              <a:defRPr sz="85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3600" eaLnBrk="0" hangingPunct="0">
              <a:defRPr sz="8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3600" eaLnBrk="0" hangingPunct="0">
              <a:defRPr sz="8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3600" eaLnBrk="0" hangingPunct="0">
              <a:defRPr sz="8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sz="3600" b="1" dirty="0"/>
              <a:t> </a:t>
            </a:r>
            <a:r>
              <a:rPr lang="pt-BR" sz="3600" b="1" u="sng" dirty="0"/>
              <a:t>Primeiro Autor</a:t>
            </a:r>
            <a:r>
              <a:rPr lang="pt-BR" sz="3600" b="1" baseline="30000" dirty="0"/>
              <a:t>1</a:t>
            </a:r>
            <a:r>
              <a:rPr lang="pt-BR" sz="3600" b="1" dirty="0"/>
              <a:t>, Segundo Autor</a:t>
            </a:r>
            <a:r>
              <a:rPr lang="pt-BR" sz="3600" b="1" baseline="30000" dirty="0"/>
              <a:t>2</a:t>
            </a:r>
            <a:r>
              <a:rPr lang="pt-BR" sz="3600" b="1" dirty="0"/>
              <a:t>, Terceiro Autor</a:t>
            </a:r>
            <a:r>
              <a:rPr lang="pt-BR" sz="3600" b="1" baseline="30000" dirty="0"/>
              <a:t>2</a:t>
            </a:r>
            <a:r>
              <a:rPr lang="pt-BR" sz="3600" b="1" dirty="0"/>
              <a:t>, Quarto Autor</a:t>
            </a:r>
            <a:r>
              <a:rPr lang="pt-BR" sz="3600" b="1" baseline="30000" dirty="0"/>
              <a:t>3</a:t>
            </a:r>
            <a:r>
              <a:rPr lang="pt-BR" sz="3600" b="1" dirty="0"/>
              <a:t>, ......</a:t>
            </a:r>
          </a:p>
          <a:p>
            <a:pPr indent="0" algn="just">
              <a:defRPr/>
            </a:pPr>
            <a:endParaRPr lang="pt-BR" sz="2800" b="1" dirty="0"/>
          </a:p>
          <a:p>
            <a:pPr algn="ctr"/>
            <a:endParaRPr lang="pt-BR" sz="2400" baseline="30000" dirty="0"/>
          </a:p>
          <a:p>
            <a:r>
              <a:rPr lang="pt-BR" sz="2400" baseline="30000" dirty="0"/>
              <a:t>1</a:t>
            </a:r>
            <a:r>
              <a:rPr lang="pt-BR" sz="2400" dirty="0"/>
              <a:t> UFSM, DER-CCR; PPGAP, Av. Roraima n. 100. Prédio 44J – Sala 213, 97.105-900, Santa Maria – RS, Brasil. e-mail: </a:t>
            </a:r>
            <a:r>
              <a:rPr lang="pt-BR" sz="2400" dirty="0">
                <a:hlinkClick r:id="rId4"/>
              </a:rPr>
              <a:t>amaralufsm@gmail.com</a:t>
            </a:r>
            <a:r>
              <a:rPr lang="pt-BR" sz="2400" dirty="0"/>
              <a:t> (indicar e-mail somente do primeiro autor)</a:t>
            </a:r>
          </a:p>
          <a:p>
            <a:r>
              <a:rPr lang="pt-BR" sz="2400" baseline="30000" dirty="0"/>
              <a:t>2</a:t>
            </a:r>
            <a:r>
              <a:rPr lang="pt-BR" sz="2400" dirty="0"/>
              <a:t> UFSM, Curso de Graduação em Agronomia, CCR, Av. Roraima n. 1000. Prédio 42 – Sala 3131, 97.105-900, Santa Maria – RS, Brasil (repetir o índice para autores da mesma afiliação)</a:t>
            </a:r>
          </a:p>
          <a:p>
            <a:r>
              <a:rPr lang="pt-BR" sz="2400" baseline="30000" dirty="0"/>
              <a:t>3</a:t>
            </a:r>
            <a:r>
              <a:rPr lang="pt-BR" sz="2400" dirty="0"/>
              <a:t> UFSM, Mestrado Profissional em Agricultura de Precisão, Colégio Politécnico, Av. Roraima n. 1000. Prédio 70 – Bloco F, Sala 211-A, 97.105-900, Santa Maria – RS, Brasil</a:t>
            </a:r>
          </a:p>
        </p:txBody>
      </p:sp>
      <p:sp>
        <p:nvSpPr>
          <p:cNvPr id="10" name="Retângulo de cantos arredondados 20">
            <a:extLst>
              <a:ext uri="{FF2B5EF4-FFF2-40B4-BE49-F238E27FC236}">
                <a16:creationId xmlns:a16="http://schemas.microsoft.com/office/drawing/2014/main" id="{8D7B9F0C-8368-80F5-A19C-448DFE5F5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345" y="33267996"/>
            <a:ext cx="30184983" cy="925483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/>
          <a:lstStyle/>
          <a:p>
            <a:pPr algn="ctr" defTabSz="4321175" eaLnBrk="1" hangingPunct="1">
              <a:defRPr/>
            </a:pPr>
            <a:r>
              <a:rPr lang="pt-BR" sz="4800" b="1" dirty="0">
                <a:solidFill>
                  <a:schemeClr val="bg1"/>
                </a:solidFill>
              </a:rPr>
              <a:t>CONCLUSÕES</a:t>
            </a:r>
          </a:p>
        </p:txBody>
      </p:sp>
      <p:sp>
        <p:nvSpPr>
          <p:cNvPr id="11" name="Retângulo de cantos arredondados 13">
            <a:extLst>
              <a:ext uri="{FF2B5EF4-FFF2-40B4-BE49-F238E27FC236}">
                <a16:creationId xmlns:a16="http://schemas.microsoft.com/office/drawing/2014/main" id="{98BCCA5B-CC46-8C57-AB68-794CDFB48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10585" y="9655523"/>
            <a:ext cx="14490700" cy="958849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/>
          <a:lstStyle/>
          <a:p>
            <a:pPr algn="ctr" defTabSz="4321175" eaLnBrk="1" hangingPunct="1">
              <a:defRPr/>
            </a:pPr>
            <a:r>
              <a:rPr lang="pt-BR" sz="4800" b="1" dirty="0">
                <a:solidFill>
                  <a:schemeClr val="bg1"/>
                </a:solidFill>
              </a:rPr>
              <a:t>RESULTADOS E DISCUSSÃO</a:t>
            </a:r>
          </a:p>
        </p:txBody>
      </p:sp>
      <p:sp>
        <p:nvSpPr>
          <p:cNvPr id="12" name="Retângulo de cantos arredondados 19">
            <a:extLst>
              <a:ext uri="{FF2B5EF4-FFF2-40B4-BE49-F238E27FC236}">
                <a16:creationId xmlns:a16="http://schemas.microsoft.com/office/drawing/2014/main" id="{020891C9-831F-6B80-8761-B3F7A78DD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6304" y="21514392"/>
            <a:ext cx="14506919" cy="954088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>
            <a:solidFill>
              <a:srgbClr val="006600"/>
            </a:solidFill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/>
          <a:lstStyle/>
          <a:p>
            <a:pPr algn="ctr" defTabSz="4321175" eaLnBrk="1" hangingPunct="1">
              <a:defRPr/>
            </a:pPr>
            <a:r>
              <a:rPr lang="pt-BR" sz="4800" b="1" dirty="0">
                <a:solidFill>
                  <a:schemeClr val="bg1"/>
                </a:solidFill>
              </a:rPr>
              <a:t>MATERIAL E MÉTODOS</a:t>
            </a:r>
          </a:p>
        </p:txBody>
      </p:sp>
      <p:sp>
        <p:nvSpPr>
          <p:cNvPr id="13" name="Retângulo de cantos arredondados 19">
            <a:extLst>
              <a:ext uri="{FF2B5EF4-FFF2-40B4-BE49-F238E27FC236}">
                <a16:creationId xmlns:a16="http://schemas.microsoft.com/office/drawing/2014/main" id="{6849B9D8-B85D-101B-215E-0B5DAED5A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0420" y="17219588"/>
            <a:ext cx="14506919" cy="954088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>
            <a:solidFill>
              <a:srgbClr val="006600"/>
            </a:solidFill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/>
          <a:lstStyle/>
          <a:p>
            <a:pPr algn="ctr" defTabSz="4321175" eaLnBrk="1" hangingPunct="1">
              <a:defRPr/>
            </a:pPr>
            <a:r>
              <a:rPr lang="pt-BR" sz="4800" b="1" dirty="0">
                <a:solidFill>
                  <a:schemeClr val="bg1"/>
                </a:solidFill>
              </a:rPr>
              <a:t>OBJETIVO</a:t>
            </a:r>
          </a:p>
        </p:txBody>
      </p:sp>
      <p:sp>
        <p:nvSpPr>
          <p:cNvPr id="14" name="Retângulo de cantos arredondados 20">
            <a:extLst>
              <a:ext uri="{FF2B5EF4-FFF2-40B4-BE49-F238E27FC236}">
                <a16:creationId xmlns:a16="http://schemas.microsoft.com/office/drawing/2014/main" id="{4724CB0B-D295-4CC4-E63B-7F82AA67E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345" y="37012412"/>
            <a:ext cx="30184983" cy="925483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/>
          <a:lstStyle/>
          <a:p>
            <a:pPr algn="ctr" defTabSz="4321175" eaLnBrk="1" hangingPunct="1">
              <a:defRPr/>
            </a:pPr>
            <a:r>
              <a:rPr lang="pt-BR" sz="4800" b="1" dirty="0">
                <a:solidFill>
                  <a:schemeClr val="bg1"/>
                </a:solidFill>
              </a:rPr>
              <a:t>REFERÊNCIAS</a:t>
            </a:r>
          </a:p>
        </p:txBody>
      </p:sp>
      <p:sp>
        <p:nvSpPr>
          <p:cNvPr id="15" name="Retângulo de cantos arredondados 20">
            <a:extLst>
              <a:ext uri="{FF2B5EF4-FFF2-40B4-BE49-F238E27FC236}">
                <a16:creationId xmlns:a16="http://schemas.microsoft.com/office/drawing/2014/main" id="{D64860F6-2436-CF79-C54C-10B6F5DF0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" y="35294841"/>
            <a:ext cx="30184983" cy="925483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/>
          <a:lstStyle/>
          <a:p>
            <a:pPr algn="ctr" defTabSz="4321175" eaLnBrk="1" hangingPunct="1">
              <a:defRPr/>
            </a:pPr>
            <a:r>
              <a:rPr lang="pt-BR" sz="4800" b="1" dirty="0">
                <a:solidFill>
                  <a:schemeClr val="bg1"/>
                </a:solidFill>
              </a:rPr>
              <a:t>AGRADECIMENTOS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5144611-F630-CF92-95B7-7D86F9A3AE92}"/>
              </a:ext>
            </a:extLst>
          </p:cNvPr>
          <p:cNvSpPr txBox="1"/>
          <p:nvPr/>
        </p:nvSpPr>
        <p:spPr>
          <a:xfrm>
            <a:off x="1021905" y="10815212"/>
            <a:ext cx="144880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latin typeface="Arial" pitchFamily="34" charset="0"/>
                <a:cs typeface="Arial" pitchFamily="34" charset="0"/>
              </a:rPr>
              <a:t>U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se Fonte ARIAL 30. Distribua de forma organizada o texto e elementos gráficos (figuras, tabelas e quadros).</a:t>
            </a:r>
          </a:p>
        </p:txBody>
      </p:sp>
      <p:sp>
        <p:nvSpPr>
          <p:cNvPr id="18" name="Line 34">
            <a:extLst>
              <a:ext uri="{FF2B5EF4-FFF2-40B4-BE49-F238E27FC236}">
                <a16:creationId xmlns:a16="http://schemas.microsoft.com/office/drawing/2014/main" id="{1631D41F-1471-20E7-883F-470E206DEBE7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06" y="8710392"/>
            <a:ext cx="32404050" cy="0"/>
          </a:xfrm>
          <a:prstGeom prst="line">
            <a:avLst/>
          </a:prstGeom>
          <a:noFill/>
          <a:ln w="635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" name="Retângulo de cantos arredondados 13">
            <a:extLst>
              <a:ext uri="{FF2B5EF4-FFF2-40B4-BE49-F238E27FC236}">
                <a16:creationId xmlns:a16="http://schemas.microsoft.com/office/drawing/2014/main" id="{9ECAE343-A45F-6028-3C34-DB632DDB3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420" y="9655523"/>
            <a:ext cx="14490700" cy="958849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/>
          <a:lstStyle/>
          <a:p>
            <a:pPr algn="ctr" defTabSz="4321175" eaLnBrk="1" hangingPunct="1">
              <a:defRPr/>
            </a:pPr>
            <a:r>
              <a:rPr lang="pt-BR" sz="4800" b="1" dirty="0">
                <a:solidFill>
                  <a:schemeClr val="bg1"/>
                </a:solidFill>
              </a:rPr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13685357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173</Words>
  <Application>Microsoft Office PowerPoint</Application>
  <PresentationFormat>Personalizar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Windows</dc:creator>
  <cp:lastModifiedBy>sally deborah</cp:lastModifiedBy>
  <cp:revision>2</cp:revision>
  <dcterms:created xsi:type="dcterms:W3CDTF">2025-09-17T13:00:55Z</dcterms:created>
  <dcterms:modified xsi:type="dcterms:W3CDTF">2025-09-17T13:38:14Z</dcterms:modified>
</cp:coreProperties>
</file>