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808" y="19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21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4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4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0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2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84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8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82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10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EA4B-A2D6-443F-9E29-5495743CA65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4EC9-35DC-4E5A-B647-62C472D6E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maralufsm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-1"/>
            <a:ext cx="32401796" cy="45151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39464887"/>
            <a:ext cx="32401796" cy="4316277"/>
          </a:xfrm>
          <a:prstGeom prst="rect">
            <a:avLst/>
          </a:prstGeom>
        </p:spPr>
      </p:pic>
      <p:sp>
        <p:nvSpPr>
          <p:cNvPr id="6" name="Line 34">
            <a:extLst>
              <a:ext uri="{FF2B5EF4-FFF2-40B4-BE49-F238E27FC236}">
                <a16:creationId xmlns:a16="http://schemas.microsoft.com/office/drawing/2014/main" id="{3D7B17D2-D568-1EC3-5590-150BF3BC1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32748"/>
            <a:ext cx="3240405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399"/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69596483-92F3-4511-1B9A-4A70B9AA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" y="4464796"/>
            <a:ext cx="31137727" cy="2580244"/>
          </a:xfrm>
          <a:prstGeom prst="rect">
            <a:avLst/>
          </a:prstGeom>
          <a:noFill/>
          <a:ln>
            <a:noFill/>
          </a:ln>
        </p:spPr>
        <p:txBody>
          <a:bodyPr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612775" indent="-180975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5400" b="1" dirty="0"/>
              <a:t>TÍTULO DO TRABALHO</a:t>
            </a:r>
            <a:endParaRPr lang="pt-BR" sz="5400" dirty="0"/>
          </a:p>
          <a:p>
            <a:pPr lvl="1" algn="ctr" eaLnBrk="1" hangingPunct="1">
              <a:defRPr/>
            </a:pPr>
            <a:endParaRPr lang="pt-BR" sz="5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lvl="1" algn="ctr" eaLnBrk="1" hangingPunct="1">
              <a:defRPr/>
            </a:pPr>
            <a:endParaRPr lang="pt-BR" sz="5400" b="1" dirty="0"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 Box 36">
            <a:extLst>
              <a:ext uri="{FF2B5EF4-FFF2-40B4-BE49-F238E27FC236}">
                <a16:creationId xmlns:a16="http://schemas.microsoft.com/office/drawing/2014/main" id="{0811365E-C9C8-52B6-6526-424C0A96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392" y="6142896"/>
            <a:ext cx="28174996" cy="2426356"/>
          </a:xfrm>
          <a:prstGeom prst="rect">
            <a:avLst/>
          </a:prstGeom>
          <a:noFill/>
          <a:ln>
            <a:noFill/>
          </a:ln>
        </p:spPr>
        <p:txBody>
          <a:bodyPr wrap="square" lIns="86411" tIns="43205" rIns="86411" bIns="43205">
            <a:spAutoFit/>
          </a:bodyPr>
          <a:lstStyle>
            <a:lvl1pPr marL="342900" indent="-3429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4318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600" b="1" dirty="0"/>
              <a:t> </a:t>
            </a:r>
            <a:r>
              <a:rPr lang="pt-BR" sz="3600" b="1" u="sng" dirty="0"/>
              <a:t>Primeiro Autor</a:t>
            </a:r>
            <a:r>
              <a:rPr lang="pt-BR" sz="3600" b="1" baseline="30000" dirty="0"/>
              <a:t>1</a:t>
            </a:r>
            <a:r>
              <a:rPr lang="pt-BR" sz="3600" b="1" dirty="0"/>
              <a:t>, Segundo Autor</a:t>
            </a:r>
            <a:r>
              <a:rPr lang="pt-BR" sz="3600" b="1" baseline="30000" dirty="0"/>
              <a:t>2</a:t>
            </a:r>
            <a:r>
              <a:rPr lang="pt-BR" sz="3600" b="1" dirty="0"/>
              <a:t>, Terceiro Autor</a:t>
            </a:r>
            <a:r>
              <a:rPr lang="pt-BR" sz="3600" b="1" baseline="30000" dirty="0"/>
              <a:t>2</a:t>
            </a:r>
            <a:r>
              <a:rPr lang="pt-BR" sz="3600" b="1" dirty="0"/>
              <a:t>, Quarto Autor</a:t>
            </a:r>
            <a:r>
              <a:rPr lang="pt-BR" sz="3600" b="1" baseline="30000" dirty="0"/>
              <a:t>3</a:t>
            </a:r>
            <a:r>
              <a:rPr lang="pt-BR" sz="3600" b="1" dirty="0"/>
              <a:t>, ......</a:t>
            </a:r>
          </a:p>
          <a:p>
            <a:pPr indent="0" algn="just">
              <a:defRPr/>
            </a:pPr>
            <a:endParaRPr lang="pt-BR" sz="2800" b="1" dirty="0"/>
          </a:p>
          <a:p>
            <a:pPr algn="ctr"/>
            <a:endParaRPr lang="pt-BR" sz="2400" baseline="30000" dirty="0"/>
          </a:p>
          <a:p>
            <a:r>
              <a:rPr lang="pt-BR" sz="2400" baseline="30000" dirty="0"/>
              <a:t>1</a:t>
            </a:r>
            <a:r>
              <a:rPr lang="pt-BR" sz="2400" dirty="0"/>
              <a:t> UFSM, DER-CCR; PPGAP, Av. Roraima n. 100. Prédio 44J – Sala 213, 97.105-900, Santa Maria – RS, Brasil. e-mail: </a:t>
            </a:r>
            <a:r>
              <a:rPr lang="pt-BR" sz="2400" dirty="0">
                <a:hlinkClick r:id="rId4"/>
              </a:rPr>
              <a:t>amaralufsm@gmail.com</a:t>
            </a:r>
            <a:r>
              <a:rPr lang="pt-BR" sz="2400" dirty="0"/>
              <a:t> (indicar e-mail somente do primeiro autor)</a:t>
            </a:r>
          </a:p>
          <a:p>
            <a:r>
              <a:rPr lang="pt-BR" sz="2400" baseline="30000" dirty="0"/>
              <a:t>2</a:t>
            </a:r>
            <a:r>
              <a:rPr lang="pt-BR" sz="2400" dirty="0"/>
              <a:t> UFSM, Curso de Graduação em Agronomia, CCR, Av. Roraima n. 1000. Prédio 42 – Sala 3131, 97.105-900, Santa Maria – RS, Brasil (repetir o índice para autores da mesma afiliação)</a:t>
            </a:r>
          </a:p>
          <a:p>
            <a:r>
              <a:rPr lang="pt-BR" sz="2400" baseline="30000" dirty="0"/>
              <a:t>3</a:t>
            </a:r>
            <a:r>
              <a:rPr lang="pt-BR" sz="2400" dirty="0"/>
              <a:t> UFSM, Mestrado Profissional em Agricultura de Precisão, Colégio Politécnico, Av. Roraima n. 1000. Prédio 70 – Bloco F, Sala 211-A, 97.105-900, Santa Maria – RS, Brasil</a:t>
            </a:r>
          </a:p>
        </p:txBody>
      </p:sp>
      <p:sp>
        <p:nvSpPr>
          <p:cNvPr id="7" name="Retângulo de cantos arredondados 20">
            <a:extLst>
              <a:ext uri="{FF2B5EF4-FFF2-40B4-BE49-F238E27FC236}">
                <a16:creationId xmlns:a16="http://schemas.microsoft.com/office/drawing/2014/main" id="{622B95AA-5872-5D8B-2203-66E3FEC7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45" y="33267996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17" name="Retângulo de cantos arredondados 13">
            <a:extLst>
              <a:ext uri="{FF2B5EF4-FFF2-40B4-BE49-F238E27FC236}">
                <a16:creationId xmlns:a16="http://schemas.microsoft.com/office/drawing/2014/main" id="{2AF1B5CE-56BE-FA7F-248B-9D81F6A0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585" y="9655523"/>
            <a:ext cx="14490700" cy="95884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>
              <a:defRPr/>
            </a:pPr>
            <a:r>
              <a:rPr lang="pt-BR" sz="4800" b="1" dirty="0">
                <a:solidFill>
                  <a:schemeClr val="bg1"/>
                </a:solidFill>
              </a:rPr>
              <a:t>RELATO DA EXPERIÊNCIA ..... </a:t>
            </a:r>
          </a:p>
        </p:txBody>
      </p:sp>
      <p:sp>
        <p:nvSpPr>
          <p:cNvPr id="20" name="Retângulo de cantos arredondados 19">
            <a:extLst>
              <a:ext uri="{FF2B5EF4-FFF2-40B4-BE49-F238E27FC236}">
                <a16:creationId xmlns:a16="http://schemas.microsoft.com/office/drawing/2014/main" id="{4A713026-C69E-56BE-D0BE-5F527908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04" y="21514392"/>
            <a:ext cx="14506919" cy="2464572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RELATO DA EXPERIÊNCIA OU DESCRIÇÃO DE CASO TÉCNICO OU APRESENTAÇÃO DE PAINEL/PALESTRA/MINICURSO</a:t>
            </a:r>
          </a:p>
        </p:txBody>
      </p:sp>
      <p:sp>
        <p:nvSpPr>
          <p:cNvPr id="21" name="Retângulo de cantos arredondados 19">
            <a:extLst>
              <a:ext uri="{FF2B5EF4-FFF2-40B4-BE49-F238E27FC236}">
                <a16:creationId xmlns:a16="http://schemas.microsoft.com/office/drawing/2014/main" id="{741E52D2-BF12-D1D7-B4B7-64F3E304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420" y="16490132"/>
            <a:ext cx="14506919" cy="95408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2" name="Retângulo de cantos arredondados 19">
            <a:extLst>
              <a:ext uri="{FF2B5EF4-FFF2-40B4-BE49-F238E27FC236}">
                <a16:creationId xmlns:a16="http://schemas.microsoft.com/office/drawing/2014/main" id="{35752FE9-259C-C5BF-F3E7-B7D8F605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04" y="9649372"/>
            <a:ext cx="14511035" cy="95408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3" name="Retângulo de cantos arredondados 20">
            <a:extLst>
              <a:ext uri="{FF2B5EF4-FFF2-40B4-BE49-F238E27FC236}">
                <a16:creationId xmlns:a16="http://schemas.microsoft.com/office/drawing/2014/main" id="{7248AD9A-88A3-5067-8797-1D3A5C5B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45" y="37599097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4" name="Retângulo de cantos arredondados 20">
            <a:extLst>
              <a:ext uri="{FF2B5EF4-FFF2-40B4-BE49-F238E27FC236}">
                <a16:creationId xmlns:a16="http://schemas.microsoft.com/office/drawing/2014/main" id="{7D0A598D-2CE2-566D-D3EF-3E387135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45" y="35582873"/>
            <a:ext cx="30184983" cy="925483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defTabSz="4321175" eaLnBrk="1" hangingPunct="1">
              <a:defRPr/>
            </a:pPr>
            <a:r>
              <a:rPr lang="pt-BR" sz="4800" b="1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198D3E1-01C6-0A73-90B8-738BE0C4C492}"/>
              </a:ext>
            </a:extLst>
          </p:cNvPr>
          <p:cNvSpPr txBox="1"/>
          <p:nvPr/>
        </p:nvSpPr>
        <p:spPr>
          <a:xfrm>
            <a:off x="1021905" y="10815212"/>
            <a:ext cx="14488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se Fonte ARIAL 30. Distribua de forma organizada o texto e elementos gráficos (figuras, tabelas e </a:t>
            </a:r>
            <a:r>
              <a:rPr lang="pt-BR" sz="3000">
                <a:latin typeface="Arial" pitchFamily="34" charset="0"/>
                <a:cs typeface="Arial" pitchFamily="34" charset="0"/>
              </a:rPr>
              <a:t>quadros).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6FB3C5-F5D6-44C9-2BDA-CED175E9E625}"/>
              </a:ext>
            </a:extLst>
          </p:cNvPr>
          <p:cNvSpPr txBox="1"/>
          <p:nvPr/>
        </p:nvSpPr>
        <p:spPr>
          <a:xfrm>
            <a:off x="16922105" y="10823566"/>
            <a:ext cx="14488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se Fonte ARIAL 30. Continue seu texto aqui. Retire o cabeçalho da subseção se ela iniciar na seção anterior.</a:t>
            </a:r>
          </a:p>
        </p:txBody>
      </p:sp>
      <p:sp>
        <p:nvSpPr>
          <p:cNvPr id="27" name="Line 34">
            <a:extLst>
              <a:ext uri="{FF2B5EF4-FFF2-40B4-BE49-F238E27FC236}">
                <a16:creationId xmlns:a16="http://schemas.microsoft.com/office/drawing/2014/main" id="{67DF3412-5A5A-0BC9-346F-9E06A71C5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9360330"/>
            <a:ext cx="304593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535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211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sally deborah</cp:lastModifiedBy>
  <cp:revision>3</cp:revision>
  <dcterms:created xsi:type="dcterms:W3CDTF">2025-09-17T13:00:55Z</dcterms:created>
  <dcterms:modified xsi:type="dcterms:W3CDTF">2025-09-17T13:54:47Z</dcterms:modified>
</cp:coreProperties>
</file>